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60" r:id="rId4"/>
    <p:sldId id="261" r:id="rId5"/>
    <p:sldId id="258" r:id="rId6"/>
    <p:sldId id="262" r:id="rId7"/>
    <p:sldId id="264" r:id="rId8"/>
    <p:sldId id="259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5"/>
  </p:normalViewPr>
  <p:slideViewPr>
    <p:cSldViewPr snapToGrid="0" snapToObjects="1">
      <p:cViewPr varScale="1">
        <p:scale>
          <a:sx n="90" d="100"/>
          <a:sy n="90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499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262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41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24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6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658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17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128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659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598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EDC6FDC8-FF09-41CA-A4C8-722C97A46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8" r="28224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7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22A47E-EE0C-3A42-B18F-F04E8A1EE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Climate Change and Wildfire Activity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B17CF6-BED5-9941-8B23-E09A7E3B7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/>
              <a:t>Rozita J. Farahani</a:t>
            </a: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383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E75F2-6294-AA45-ABE6-B520D5580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B1F42-21AD-D94F-A620-1D6853AEB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00263"/>
            <a:ext cx="10168128" cy="407193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Wildfires have consumed increasing areas of western US forests in recent years.</a:t>
            </a:r>
          </a:p>
          <a:p>
            <a:r>
              <a:rPr lang="en-US" dirty="0"/>
              <a:t>Fire fighting expenditures by federal agencies now exceed US$1 billion/year</a:t>
            </a:r>
          </a:p>
          <a:p>
            <a:r>
              <a:rPr lang="en-US" dirty="0"/>
              <a:t>Hundreds of homes are burned </a:t>
            </a:r>
          </a:p>
          <a:p>
            <a:pPr marL="0" indent="0">
              <a:buNone/>
            </a:pPr>
            <a:r>
              <a:rPr lang="en-US" dirty="0"/>
              <a:t>annually by wildfires, and damages </a:t>
            </a:r>
          </a:p>
          <a:p>
            <a:pPr marL="0" indent="0">
              <a:buNone/>
            </a:pPr>
            <a:r>
              <a:rPr lang="en-US" dirty="0"/>
              <a:t>to natural resources can be extreme </a:t>
            </a:r>
          </a:p>
          <a:p>
            <a:pPr marL="0" indent="0">
              <a:buNone/>
            </a:pPr>
            <a:r>
              <a:rPr lang="en-US" dirty="0"/>
              <a:t>and irreversible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Severe Wildfires Raise the Chance for Future Monstrous Blazes - Scientific  American">
            <a:extLst>
              <a:ext uri="{FF2B5EF4-FFF2-40B4-BE49-F238E27FC236}">
                <a16:creationId xmlns:a16="http://schemas.microsoft.com/office/drawing/2014/main" id="{50092991-B4E5-0A4C-8628-B8A6FC935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536" y="4136231"/>
            <a:ext cx="3693160" cy="23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464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CDBE-7DAF-C741-827B-748388518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the project useful for?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CD8D3-76F9-5146-AD47-2FA94274B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Wildfire Risk analysis could be used for different organizations. For example: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 Federal organizations preparing rescue planning and warning systems.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Insurance companies planning to spread their risks.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Tourism industry</a:t>
            </a:r>
          </a:p>
        </p:txBody>
      </p:sp>
    </p:spTree>
    <p:extLst>
      <p:ext uri="{BB962C8B-B14F-4D97-AF65-F5344CB8AC3E}">
        <p14:creationId xmlns:p14="http://schemas.microsoft.com/office/powerpoint/2010/main" val="2141419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34446-9DB9-8448-9CE9-A2962F06F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BB1C1-A80C-2141-915C-2A640CA9B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if climate change is driving regional changes in wildfire </a:t>
            </a:r>
          </a:p>
          <a:p>
            <a:r>
              <a:rPr lang="en-US" dirty="0"/>
              <a:t>Generate forecasts of California temperatures</a:t>
            </a:r>
          </a:p>
          <a:p>
            <a:r>
              <a:rPr lang="en-US" dirty="0"/>
              <a:t>Generate forecasts of California wildfires</a:t>
            </a:r>
          </a:p>
        </p:txBody>
      </p:sp>
    </p:spTree>
    <p:extLst>
      <p:ext uri="{BB962C8B-B14F-4D97-AF65-F5344CB8AC3E}">
        <p14:creationId xmlns:p14="http://schemas.microsoft.com/office/powerpoint/2010/main" val="3411225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474B9-31DD-A143-A2E4-5AFB8E8B8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- Climate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1FA4-E2A6-394A-9B71-7915481DE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Land and ocean temperature provided by Berkeley Earth</a:t>
            </a:r>
          </a:p>
          <a:p>
            <a:r>
              <a:rPr lang="en-US" dirty="0"/>
              <a:t>Monthly average/max/min temperature from 1850 to 2015. The data set covers the globe.</a:t>
            </a:r>
          </a:p>
        </p:txBody>
      </p:sp>
    </p:spTree>
    <p:extLst>
      <p:ext uri="{BB962C8B-B14F-4D97-AF65-F5344CB8AC3E}">
        <p14:creationId xmlns:p14="http://schemas.microsoft.com/office/powerpoint/2010/main" val="328899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022DC-F249-9942-9C87-5C861CB59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Temperature Trend</a:t>
            </a:r>
          </a:p>
        </p:txBody>
      </p:sp>
      <p:pic>
        <p:nvPicPr>
          <p:cNvPr id="10" name="Content Placeholder 8" descr="Timeline&#10;&#10;Description automatically generated with low confidence">
            <a:extLst>
              <a:ext uri="{FF2B5EF4-FFF2-40B4-BE49-F238E27FC236}">
                <a16:creationId xmlns:a16="http://schemas.microsoft.com/office/drawing/2014/main" id="{EA26719A-32CD-5D4B-8F1B-E5E9E0E0D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" y="1728216"/>
            <a:ext cx="11788140" cy="4165854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16E2307-23F3-DE4A-972F-D3514028C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665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E77CB-F210-3B44-81DE-7820D17E1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 Average Temperature histograms</a:t>
            </a:r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A012F096-118F-654A-8390-A0A9554FEF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5568" y="1728215"/>
            <a:ext cx="4360545" cy="4371975"/>
          </a:xfr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95BCAF69-EEB8-2449-8699-30DF51CEB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471" y="1728216"/>
            <a:ext cx="4326255" cy="43719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F71751-37E9-E94B-91CE-0BD5687B97AC}"/>
              </a:ext>
            </a:extLst>
          </p:cNvPr>
          <p:cNvSpPr txBox="1"/>
          <p:nvPr/>
        </p:nvSpPr>
        <p:spPr>
          <a:xfrm>
            <a:off x="2681477" y="6234111"/>
            <a:ext cx="12287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Monthly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1A6CA4-D1A6-AD4D-BC89-5957A84CBBA7}"/>
              </a:ext>
            </a:extLst>
          </p:cNvPr>
          <p:cNvSpPr txBox="1"/>
          <p:nvPr/>
        </p:nvSpPr>
        <p:spPr>
          <a:xfrm>
            <a:off x="8159235" y="6224587"/>
            <a:ext cx="1228725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Yearly</a:t>
            </a:r>
          </a:p>
        </p:txBody>
      </p:sp>
    </p:spTree>
    <p:extLst>
      <p:ext uri="{BB962C8B-B14F-4D97-AF65-F5344CB8AC3E}">
        <p14:creationId xmlns:p14="http://schemas.microsoft.com/office/powerpoint/2010/main" val="2206422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7EC8-4FA6-B443-93D4-D81EE5022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- Fire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E37A8-0E36-0B40-B4C4-021E8811B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35 years of fire history data provided by MTBS (1984-2019)</a:t>
            </a:r>
          </a:p>
          <a:p>
            <a:r>
              <a:rPr lang="en-US" dirty="0"/>
              <a:t>The data covers continental USA, Hawaii, Alaska, Puerto Rico</a:t>
            </a:r>
          </a:p>
          <a:p>
            <a:r>
              <a:rPr lang="en-US" dirty="0"/>
              <a:t>It includes  Location (Longitude, Latitude) , Ignition date, Area burned and Burn Severity</a:t>
            </a:r>
          </a:p>
          <a:p>
            <a:endParaRPr lang="en-US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70C79C09-D38B-B748-9240-E1D1B8499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8026" y="4457700"/>
            <a:ext cx="3455670" cy="209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48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022CE-A430-FD4A-BB33-5AC9EF90C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Burn Area, USA</a:t>
            </a:r>
          </a:p>
        </p:txBody>
      </p:sp>
      <p:pic>
        <p:nvPicPr>
          <p:cNvPr id="9" name="Content Placeholder 8" descr="Chart, line chart&#10;&#10;Description automatically generated">
            <a:extLst>
              <a:ext uri="{FF2B5EF4-FFF2-40B4-BE49-F238E27FC236}">
                <a16:creationId xmlns:a16="http://schemas.microsoft.com/office/drawing/2014/main" id="{A8FCE8FB-BD7F-8D49-B973-6722BB57D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5654" y="1920240"/>
            <a:ext cx="8229600" cy="4937760"/>
          </a:xfrm>
        </p:spPr>
      </p:pic>
    </p:spTree>
    <p:extLst>
      <p:ext uri="{BB962C8B-B14F-4D97-AF65-F5344CB8AC3E}">
        <p14:creationId xmlns:p14="http://schemas.microsoft.com/office/powerpoint/2010/main" val="372976226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243741"/>
      </a:dk2>
      <a:lt2>
        <a:srgbClr val="E2E5E8"/>
      </a:lt2>
      <a:accent1>
        <a:srgbClr val="E78229"/>
      </a:accent1>
      <a:accent2>
        <a:srgbClr val="B4A114"/>
      </a:accent2>
      <a:accent3>
        <a:srgbClr val="83AF1F"/>
      </a:accent3>
      <a:accent4>
        <a:srgbClr val="42B814"/>
      </a:accent4>
      <a:accent5>
        <a:srgbClr val="21BB36"/>
      </a:accent5>
      <a:accent6>
        <a:srgbClr val="14B96F"/>
      </a:accent6>
      <a:hlink>
        <a:srgbClr val="3F83BF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1694</TotalTime>
  <Words>205</Words>
  <Application>Microsoft Macintosh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Calibri</vt:lpstr>
      <vt:lpstr>Wingdings</vt:lpstr>
      <vt:lpstr>AccentBoxVTI</vt:lpstr>
      <vt:lpstr>Climate Change and Wildfire Activity</vt:lpstr>
      <vt:lpstr>Motivation</vt:lpstr>
      <vt:lpstr>Who is the project useful for? </vt:lpstr>
      <vt:lpstr>Project plan</vt:lpstr>
      <vt:lpstr>Data - Climate</vt:lpstr>
      <vt:lpstr>Global Temperature Trend</vt:lpstr>
      <vt:lpstr>Land Average Temperature histograms</vt:lpstr>
      <vt:lpstr>Data - Fire</vt:lpstr>
      <vt:lpstr>Burn Area, USA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 and Forest</dc:title>
  <dc:creator>Rozita Jalali Farahani</dc:creator>
  <cp:lastModifiedBy>Rozita Jalali Farahani</cp:lastModifiedBy>
  <cp:revision>15</cp:revision>
  <dcterms:created xsi:type="dcterms:W3CDTF">2021-05-04T16:24:13Z</dcterms:created>
  <dcterms:modified xsi:type="dcterms:W3CDTF">2021-05-05T20:39:10Z</dcterms:modified>
</cp:coreProperties>
</file>

<file path=docProps/thumbnail.jpeg>
</file>